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4" r:id="rId3"/>
    <p:sldId id="273" r:id="rId4"/>
    <p:sldId id="289" r:id="rId5"/>
    <p:sldId id="287" r:id="rId6"/>
    <p:sldId id="290" r:id="rId7"/>
    <p:sldId id="288" r:id="rId8"/>
    <p:sldId id="291" r:id="rId9"/>
    <p:sldId id="275" r:id="rId10"/>
    <p:sldId id="274" r:id="rId11"/>
    <p:sldId id="277" r:id="rId12"/>
    <p:sldId id="284" r:id="rId13"/>
    <p:sldId id="276" r:id="rId14"/>
    <p:sldId id="337" r:id="rId15"/>
    <p:sldId id="339" r:id="rId16"/>
    <p:sldId id="292" r:id="rId17"/>
    <p:sldId id="285" r:id="rId18"/>
    <p:sldId id="341" r:id="rId19"/>
    <p:sldId id="342" r:id="rId20"/>
    <p:sldId id="303" r:id="rId21"/>
    <p:sldId id="340" r:id="rId22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212" y="4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3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7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0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1076-A32D-5244-BC49-FF29F328B03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9F69-6F4F-7842-8D66-555B15B8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Paller@cobbk12.or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rspaller.weebl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bbk12.org/Nickajack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s.cobbk12.org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cademics.cobbk12.org/wp-content/uploads/2017/06/2016_Bal_Inst_Core4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bbk12.org/" TargetMode="External"/><Relationship Id="rId7" Type="http://schemas.openxmlformats.org/officeDocument/2006/relationships/hyperlink" Target="http://www.cobbk12.org/eclipse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sfoundation.com/" TargetMode="External"/><Relationship Id="rId5" Type="http://schemas.openxmlformats.org/officeDocument/2006/relationships/hyperlink" Target="http://www.nickajackpta.com/" TargetMode="External"/><Relationship Id="rId4" Type="http://schemas.openxmlformats.org/officeDocument/2006/relationships/hyperlink" Target="http://www.cobbk12.org/nickajac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aymentsplus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440" y="34340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3444" y="3026192"/>
            <a:ext cx="38751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 Progress with be monitored on the following scale: </a:t>
            </a:r>
          </a:p>
          <a:p>
            <a:r>
              <a:rPr lang="en-US" b="1" dirty="0"/>
              <a:t>3+	Exceeds Standards- </a:t>
            </a:r>
            <a:r>
              <a:rPr lang="en-US" dirty="0"/>
              <a:t>in addition to the standards, makes applications beyond the expected standards</a:t>
            </a:r>
          </a:p>
          <a:p>
            <a:r>
              <a:rPr lang="en-US" b="1" dirty="0"/>
              <a:t>3 	Meets Standards- </a:t>
            </a:r>
            <a:r>
              <a:rPr lang="en-US" dirty="0"/>
              <a:t>Consistently and Independently</a:t>
            </a:r>
          </a:p>
          <a:p>
            <a:r>
              <a:rPr lang="en-US" b="1" dirty="0"/>
              <a:t>2	Progressing- </a:t>
            </a:r>
            <a:r>
              <a:rPr lang="en-US" dirty="0"/>
              <a:t>Making progress towards meeting the standards</a:t>
            </a:r>
          </a:p>
          <a:p>
            <a:r>
              <a:rPr lang="en-US" b="1" dirty="0"/>
              <a:t>1	Limited Progress </a:t>
            </a:r>
            <a:r>
              <a:rPr lang="en-US" dirty="0"/>
              <a:t>or Does not Meet the standards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88560" y="3056672"/>
            <a:ext cx="448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Informal Grading</a:t>
            </a:r>
          </a:p>
          <a:p>
            <a:r>
              <a:rPr lang="en-US" dirty="0"/>
              <a:t>Students will complete many assignments that are not assessed for a formal grade, but practice in preparation for formal grading</a:t>
            </a:r>
          </a:p>
          <a:p>
            <a:endParaRPr lang="en-US" dirty="0"/>
          </a:p>
          <a:p>
            <a:r>
              <a:rPr lang="en-US" dirty="0" smtClean="0"/>
              <a:t>* </a:t>
            </a:r>
            <a:r>
              <a:rPr lang="en-US" dirty="0"/>
              <a:t>Report Cards will be sent home at the end of each 9 weeks</a:t>
            </a:r>
          </a:p>
          <a:p>
            <a:r>
              <a:rPr lang="en-US" dirty="0" smtClean="0"/>
              <a:t>* Progress </a:t>
            </a:r>
            <a:r>
              <a:rPr lang="en-US" dirty="0"/>
              <a:t>reports will be sent </a:t>
            </a:r>
            <a:r>
              <a:rPr lang="en-US" dirty="0" smtClean="0"/>
              <a:t>home</a:t>
            </a:r>
          </a:p>
          <a:p>
            <a:r>
              <a:rPr lang="en-US" dirty="0" smtClean="0"/>
              <a:t> </a:t>
            </a:r>
            <a:r>
              <a:rPr lang="en-US" dirty="0"/>
              <a:t>(at 4 ½ weeks) for students who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not making progress or </a:t>
            </a:r>
            <a:endParaRPr lang="en-US" dirty="0" smtClean="0"/>
          </a:p>
          <a:p>
            <a:r>
              <a:rPr lang="en-US" dirty="0" smtClean="0"/>
              <a:t>meeting </a:t>
            </a:r>
            <a:r>
              <a:rPr lang="en-US" dirty="0"/>
              <a:t>the standards</a:t>
            </a:r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8400" y="2590800"/>
            <a:ext cx="8026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Take-Home Folder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Students will take home daily and return to class each morning.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Contains Reading Log &amp; Behavior/Transportation Log</a:t>
            </a:r>
          </a:p>
          <a:p>
            <a:r>
              <a:rPr lang="en-US" sz="2400" b="1" dirty="0" smtClean="0"/>
              <a:t>Thursdays</a:t>
            </a:r>
            <a:r>
              <a:rPr lang="en-US" sz="2400" dirty="0" smtClean="0"/>
              <a:t> the folder will also contain school-wide information. </a:t>
            </a:r>
          </a:p>
          <a:p>
            <a:r>
              <a:rPr lang="en-US" sz="2400" b="1" dirty="0" smtClean="0"/>
              <a:t>Email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3"/>
              </a:rPr>
              <a:t>Jennifer.Paller@cobbk12.org</a:t>
            </a:r>
            <a:r>
              <a:rPr lang="en-US" sz="2400" dirty="0" smtClean="0"/>
              <a:t>	</a:t>
            </a:r>
            <a:r>
              <a:rPr lang="en-US" sz="2400" b="1" dirty="0" smtClean="0"/>
              <a:t>                   </a:t>
            </a:r>
          </a:p>
          <a:p>
            <a:r>
              <a:rPr lang="en-US" sz="2400" b="1" dirty="0" smtClean="0"/>
              <a:t>Blog                                                                   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>
                <a:hlinkClick r:id="rId4"/>
              </a:rPr>
              <a:t>www.mrspaller.weebly.com</a:t>
            </a:r>
            <a:r>
              <a:rPr lang="en-US" sz="2400" dirty="0" smtClean="0"/>
              <a:t>                   </a:t>
            </a:r>
            <a:endParaRPr lang="en-US" sz="2400" dirty="0" smtClean="0"/>
          </a:p>
          <a:p>
            <a:r>
              <a:rPr lang="en-US" sz="2400" b="1" dirty="0" smtClean="0"/>
              <a:t>Phone or Written Messages </a:t>
            </a:r>
          </a:p>
          <a:p>
            <a:r>
              <a:rPr lang="en-US" sz="2400" b="1" dirty="0" smtClean="0"/>
              <a:t>Remind 	</a:t>
            </a:r>
            <a:r>
              <a:rPr lang="en-US" sz="2400" dirty="0" smtClean="0"/>
              <a:t>Text  81010  to @</a:t>
            </a:r>
            <a:r>
              <a:rPr lang="en-US" sz="2400" dirty="0" err="1" smtClean="0"/>
              <a:t>jpalle</a:t>
            </a:r>
            <a:r>
              <a:rPr lang="en-US" sz="2400" dirty="0" smtClean="0"/>
              <a:t> </a:t>
            </a:r>
            <a:endParaRPr lang="en-US" sz="2400" b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6763" y="3273275"/>
            <a:ext cx="78130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First Bell			7:15am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School Begins		7:50am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Tardy students must be walked into the office and signed in by an adult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Students must be checked out by out by 1:45pm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Dismissal 			</a:t>
            </a:r>
            <a:r>
              <a:rPr lang="en-US" sz="2800" dirty="0" smtClean="0"/>
              <a:t>2:15pm</a:t>
            </a:r>
          </a:p>
          <a:p>
            <a:r>
              <a:rPr lang="en-US" sz="2800" b="1" dirty="0" smtClean="0"/>
              <a:t>Transportation Changes &amp; Bus Passes </a:t>
            </a:r>
          </a:p>
          <a:p>
            <a:r>
              <a:rPr lang="en-US" sz="2800" dirty="0" smtClean="0">
                <a:hlinkClick r:id="rId3"/>
              </a:rPr>
              <a:t>www.cobbk12.org/Nickajack/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3120" y="2941124"/>
            <a:ext cx="3738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Classroom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Classroom Teacher 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Classwork &amp;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Tests &amp; </a:t>
            </a:r>
            <a:r>
              <a:rPr lang="en-US" sz="2400" dirty="0" smtClean="0"/>
              <a:t>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Student Reading Inventory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Student Math Inventory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86960" y="2971901"/>
            <a:ext cx="2956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English Language 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Reader’s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Guided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Writer’s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Phonics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Spelling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560" y="3288060"/>
            <a:ext cx="4918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eestyle Script" panose="030804020302050B0404" pitchFamily="66" charset="0"/>
              </a:rPr>
              <a:t>Be a Respectful, Responsible, Role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Expectations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Reinforcing Positive </a:t>
            </a:r>
            <a:r>
              <a:rPr lang="en-US" sz="3200" dirty="0" smtClean="0"/>
              <a:t>Behaviors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96720" y="2599005"/>
            <a:ext cx="841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B3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3538" y="3886200"/>
            <a:ext cx="3991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	Great Day!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	Think about making a 			more positive choice and 		reflect on ways to improve 		your day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		Administration and/or 			phone call home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0133" y="5404219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Class Dojo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0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39506" y="2207901"/>
            <a:ext cx="5822427" cy="192052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528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n-US" sz="528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sz="5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 A </a:t>
            </a:r>
            <a:r>
              <a:rPr lang="en-US" sz="528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sz="5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etter </a:t>
            </a:r>
            <a:r>
              <a:rPr lang="en-US" sz="528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B</a:t>
            </a:r>
            <a:r>
              <a:rPr lang="en-US" sz="528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rave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0779" y="4137660"/>
            <a:ext cx="50292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n w="0"/>
                <a:latin typeface="Berlin Sans FB Demi" panose="020E0802020502020306" pitchFamily="34" charset="0"/>
              </a:rPr>
              <a:t>Students learn appropriate behavior of a respectful, responsible, role-model through instruction, practice, feedback, and positive reinforcement</a:t>
            </a:r>
            <a:r>
              <a:rPr lang="en-US" sz="2200" b="1" dirty="0">
                <a:ln w="0"/>
                <a:solidFill>
                  <a:srgbClr val="002060"/>
                </a:solidFill>
                <a:latin typeface="Berlin Sans FB Demi" panose="020E0802020502020306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068" y="416019"/>
            <a:ext cx="3364254" cy="3470181"/>
          </a:xfrm>
          <a:prstGeom prst="rect">
            <a:avLst/>
          </a:prstGeom>
          <a:noFill/>
        </p:spPr>
        <p:txBody>
          <a:bodyPr wrap="none" lIns="100584" tIns="50292" rIns="100584" bIns="50292">
            <a:spAutoFit/>
          </a:bodyPr>
          <a:lstStyle/>
          <a:p>
            <a:pPr algn="ctr"/>
            <a:r>
              <a:rPr lang="en-US" sz="2189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lin Sans FB Demi" panose="020E0802020502020306" pitchFamily="34" charset="0"/>
              </a:rPr>
              <a:t>B3</a:t>
            </a:r>
          </a:p>
        </p:txBody>
      </p:sp>
      <p:sp>
        <p:nvSpPr>
          <p:cNvPr id="9" name="AutoShape 2" descr="Image result for money clipart"/>
          <p:cNvSpPr>
            <a:spLocks noChangeAspect="1" noChangeArrowheads="1"/>
          </p:cNvSpPr>
          <p:nvPr/>
        </p:nvSpPr>
        <p:spPr bwMode="auto">
          <a:xfrm>
            <a:off x="171133" y="-44609"/>
            <a:ext cx="335280" cy="33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584" tIns="50292" rIns="100584" bIns="50292" numCol="1" anchor="t" anchorCtr="0" compatLnSpc="1">
            <a:prstTxWarp prst="textNoShape">
              <a:avLst/>
            </a:prstTxWarp>
          </a:bodyPr>
          <a:lstStyle/>
          <a:p>
            <a:endParaRPr lang="en-US" sz="2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212" y="1294328"/>
            <a:ext cx="2546033" cy="217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540" y="1230304"/>
            <a:ext cx="2546033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760" y="2458162"/>
            <a:ext cx="51270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I  access information about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 curriculum? 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http://academics.cobbk12.org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Learning &amp; Assessing by 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7125" y="5142075"/>
            <a:ext cx="78814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Balanced Literacy &amp; Balanced Math </a:t>
            </a:r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academics.cobbk12.org/wp-content/uploads/2017/06/2016_Bal_Inst_Core4.pdf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840" y="2804066"/>
            <a:ext cx="51947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Transportation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be made in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Fax it, call to make sure it arrived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the office *emails are not accepted</a:t>
            </a:r>
            <a:r>
              <a:rPr lang="en-US" dirty="0" smtClean="0"/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Forms are on the NES web site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93331" y="5138918"/>
            <a:ext cx="62188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Informational Websites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Cobb County School District 	</a:t>
            </a:r>
            <a:r>
              <a:rPr lang="en-US" dirty="0" smtClean="0">
                <a:hlinkClick r:id="rId3"/>
              </a:rPr>
              <a:t>www.cobbk12.org</a:t>
            </a:r>
            <a:endParaRPr lang="en-US" dirty="0" smtClean="0"/>
          </a:p>
          <a:p>
            <a:r>
              <a:rPr lang="en-US" dirty="0" err="1" smtClean="0"/>
              <a:t>Nickajack</a:t>
            </a:r>
            <a:r>
              <a:rPr lang="en-US" dirty="0" smtClean="0"/>
              <a:t> Elementary School 	</a:t>
            </a:r>
            <a:r>
              <a:rPr lang="en-US" dirty="0" smtClean="0">
                <a:hlinkClick r:id="rId4"/>
              </a:rPr>
              <a:t>www.cobbk12.org/nickajack</a:t>
            </a:r>
            <a:endParaRPr lang="en-US" dirty="0" smtClean="0"/>
          </a:p>
          <a:p>
            <a:r>
              <a:rPr lang="en-US" dirty="0" smtClean="0"/>
              <a:t>NES PTA 					</a:t>
            </a:r>
            <a:r>
              <a:rPr lang="en-US" dirty="0" smtClean="0">
                <a:hlinkClick r:id="rId5"/>
              </a:rPr>
              <a:t>www.nickajackpta.com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NES Foundation			</a:t>
            </a:r>
            <a:r>
              <a:rPr lang="en-US" dirty="0" smtClean="0">
                <a:hlinkClick r:id="rId6"/>
              </a:rPr>
              <a:t>www.nesfoundation.com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5840" y="3198239"/>
            <a:ext cx="26822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Carpool &amp; Dismissal </a:t>
            </a:r>
          </a:p>
          <a:p>
            <a:r>
              <a:rPr lang="en-US" dirty="0"/>
              <a:t>	</a:t>
            </a:r>
            <a:r>
              <a:rPr lang="en-US" dirty="0" smtClean="0"/>
              <a:t>Lane Merges</a:t>
            </a:r>
          </a:p>
          <a:p>
            <a:r>
              <a:rPr lang="en-US" dirty="0"/>
              <a:t>	</a:t>
            </a:r>
            <a:r>
              <a:rPr lang="en-US" dirty="0" smtClean="0"/>
              <a:t>Buses</a:t>
            </a:r>
          </a:p>
          <a:p>
            <a:endParaRPr lang="en-US" dirty="0" smtClean="0"/>
          </a:p>
          <a:p>
            <a:r>
              <a:rPr lang="en-US" b="1" dirty="0" smtClean="0"/>
              <a:t>Remind101</a:t>
            </a:r>
            <a:r>
              <a:rPr lang="en-US" dirty="0" smtClean="0"/>
              <a:t> for late bus </a:t>
            </a:r>
            <a:endParaRPr lang="en-US" dirty="0"/>
          </a:p>
          <a:p>
            <a:r>
              <a:rPr lang="en-US" dirty="0" smtClean="0"/>
              <a:t>information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595" y="4414261"/>
            <a:ext cx="4391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Eclipse Parent Information</a:t>
            </a:r>
          </a:p>
          <a:p>
            <a:r>
              <a:rPr lang="en-US" dirty="0" smtClean="0"/>
              <a:t>August 21</a:t>
            </a:r>
            <a:r>
              <a:rPr lang="en-US" baseline="30000" dirty="0" smtClean="0"/>
              <a:t>st</a:t>
            </a:r>
            <a:r>
              <a:rPr lang="en-US" dirty="0" smtClean="0"/>
              <a:t>   </a:t>
            </a:r>
            <a:r>
              <a:rPr lang="en-US" dirty="0" smtClean="0">
                <a:hlinkClick r:id="rId7"/>
              </a:rPr>
              <a:t>www.cobbk12.org/eclipse/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0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4940" y="2638487"/>
            <a:ext cx="746851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8/11 </a:t>
            </a:r>
            <a:r>
              <a:rPr lang="en-US" sz="2400" dirty="0" smtClean="0"/>
              <a:t>Gifted Eligibility Meeting- Learning Commons 9am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8/21 </a:t>
            </a:r>
            <a:r>
              <a:rPr lang="en-US" sz="2400" dirty="0" smtClean="0"/>
              <a:t>Extended School Day 45 min (Solar Eclipse)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8/28-9/15 </a:t>
            </a:r>
            <a:r>
              <a:rPr lang="en-US" sz="2400" dirty="0" smtClean="0"/>
              <a:t>Back the Jack NES Foundation Fundraiser</a:t>
            </a:r>
            <a:r>
              <a:rPr lang="en-US" sz="24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8/30 </a:t>
            </a:r>
            <a:r>
              <a:rPr lang="en-US" sz="2400" dirty="0" smtClean="0"/>
              <a:t>Early Release Day (12:15pm), End of 4 ½ weeks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9/1  </a:t>
            </a:r>
            <a:r>
              <a:rPr lang="en-US" sz="2400" dirty="0" smtClean="0"/>
              <a:t>FBI Dads &amp; Back to Football Friday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9/7  </a:t>
            </a:r>
            <a:r>
              <a:rPr lang="en-US" sz="2400" dirty="0" smtClean="0"/>
              <a:t>Progress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9/8  </a:t>
            </a:r>
            <a:r>
              <a:rPr lang="en-US" sz="2400" dirty="0" smtClean="0"/>
              <a:t>Back the Jack Pep Rally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9/17 </a:t>
            </a:r>
            <a:r>
              <a:rPr lang="en-US" sz="2400" dirty="0" smtClean="0"/>
              <a:t>The Great Skate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9/25-9/29  </a:t>
            </a:r>
            <a:r>
              <a:rPr lang="en-US" sz="2400" dirty="0" smtClean="0"/>
              <a:t>Fall Break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1057275"/>
            <a:ext cx="9166860" cy="1506141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563416"/>
            <a:ext cx="8675370" cy="3951221"/>
          </a:xfrm>
        </p:spPr>
        <p:txBody>
          <a:bodyPr>
            <a:normAutofit lnSpcReduction="10000"/>
          </a:bodyPr>
          <a:lstStyle/>
          <a:p>
            <a:r>
              <a:rPr lang="en-US" sz="3630" dirty="0"/>
              <a:t>Gifted Eligibility Meeting - Friday, August 11 at 9AM in the Learning Commons.</a:t>
            </a:r>
            <a:br>
              <a:rPr lang="en-US" sz="3630" dirty="0"/>
            </a:br>
            <a:endParaRPr lang="en-US" sz="3630" dirty="0"/>
          </a:p>
          <a:p>
            <a:r>
              <a:rPr lang="en-US" sz="3630" dirty="0"/>
              <a:t>Purpose:  to share with the public the eligibility process in Cobb County.</a:t>
            </a:r>
            <a:br>
              <a:rPr lang="en-US" sz="3630" dirty="0"/>
            </a:br>
            <a:endParaRPr lang="en-US" sz="3630" dirty="0"/>
          </a:p>
          <a:p>
            <a:r>
              <a:rPr lang="en-US" sz="3630" dirty="0"/>
              <a:t>All are welcome to attend.</a:t>
            </a:r>
          </a:p>
        </p:txBody>
      </p:sp>
      <p:pic>
        <p:nvPicPr>
          <p:cNvPr id="1026" name="Picture 2" descr="http://academics.cobbk12.org/wp-content/uploads/2017/04/AL-TDI-STACK_Logo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87" y="1057275"/>
            <a:ext cx="6850380" cy="12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6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91" y="3119120"/>
            <a:ext cx="5162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7:15-7:50		</a:t>
            </a:r>
            <a:r>
              <a:rPr lang="en-US" dirty="0" smtClean="0"/>
              <a:t>	Breakfast/Morning </a:t>
            </a:r>
            <a:r>
              <a:rPr lang="en-US" dirty="0"/>
              <a:t>Work</a:t>
            </a:r>
          </a:p>
          <a:p>
            <a:r>
              <a:rPr lang="en-US" dirty="0"/>
              <a:t>7:50-8:00		</a:t>
            </a:r>
            <a:r>
              <a:rPr lang="en-US" dirty="0" smtClean="0"/>
              <a:t>	Announcements</a:t>
            </a:r>
            <a:endParaRPr lang="en-US" dirty="0"/>
          </a:p>
          <a:p>
            <a:r>
              <a:rPr lang="en-US" dirty="0"/>
              <a:t>8:00-8:15		</a:t>
            </a:r>
            <a:r>
              <a:rPr lang="en-US" dirty="0" smtClean="0"/>
              <a:t>	</a:t>
            </a:r>
            <a:r>
              <a:rPr lang="en-US" dirty="0" smtClean="0"/>
              <a:t>B3</a:t>
            </a:r>
            <a:endParaRPr lang="en-US" dirty="0"/>
          </a:p>
          <a:p>
            <a:r>
              <a:rPr lang="en-US" dirty="0" smtClean="0"/>
              <a:t>8:15-9:15</a:t>
            </a:r>
            <a:r>
              <a:rPr lang="en-US" dirty="0"/>
              <a:t>		</a:t>
            </a:r>
            <a:r>
              <a:rPr lang="en-US" dirty="0" smtClean="0"/>
              <a:t>	Reading</a:t>
            </a:r>
            <a:endParaRPr lang="en-US" dirty="0"/>
          </a:p>
          <a:p>
            <a:r>
              <a:rPr lang="en-US" dirty="0" smtClean="0"/>
              <a:t>9:15-9:30</a:t>
            </a:r>
            <a:r>
              <a:rPr lang="en-US" dirty="0" smtClean="0"/>
              <a:t>			Snack</a:t>
            </a:r>
          </a:p>
          <a:p>
            <a:r>
              <a:rPr lang="en-US" dirty="0" smtClean="0"/>
              <a:t>9:30-10:15</a:t>
            </a:r>
            <a:r>
              <a:rPr lang="en-US" dirty="0"/>
              <a:t>		</a:t>
            </a:r>
            <a:r>
              <a:rPr lang="en-US" dirty="0" smtClean="0"/>
              <a:t>Writing/ELA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8974" y="3426897"/>
            <a:ext cx="32701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10:15-10:45              Content</a:t>
            </a:r>
          </a:p>
          <a:p>
            <a:r>
              <a:rPr lang="en-US" dirty="0" smtClean="0"/>
              <a:t>10:45-11:30</a:t>
            </a:r>
            <a:r>
              <a:rPr lang="en-US" dirty="0"/>
              <a:t>		Specials</a:t>
            </a:r>
          </a:p>
          <a:p>
            <a:r>
              <a:rPr lang="en-US" dirty="0" smtClean="0"/>
              <a:t>11:30-11:40</a:t>
            </a:r>
            <a:r>
              <a:rPr lang="en-US" dirty="0"/>
              <a:t>		</a:t>
            </a:r>
            <a:r>
              <a:rPr lang="en-US" dirty="0" smtClean="0"/>
              <a:t>Restroom</a:t>
            </a:r>
            <a:endParaRPr lang="en-US" dirty="0"/>
          </a:p>
          <a:p>
            <a:r>
              <a:rPr lang="en-US" dirty="0" smtClean="0"/>
              <a:t>11:42-12:12</a:t>
            </a:r>
            <a:r>
              <a:rPr lang="en-US" dirty="0"/>
              <a:t>		Lunch</a:t>
            </a:r>
          </a:p>
          <a:p>
            <a:r>
              <a:rPr lang="en-US" dirty="0" smtClean="0"/>
              <a:t>12:10-12:40</a:t>
            </a:r>
            <a:r>
              <a:rPr lang="en-US" dirty="0"/>
              <a:t>		</a:t>
            </a:r>
            <a:r>
              <a:rPr lang="en-US" dirty="0" smtClean="0"/>
              <a:t>Recess</a:t>
            </a:r>
            <a:endParaRPr lang="en-US" dirty="0"/>
          </a:p>
          <a:p>
            <a:r>
              <a:rPr lang="en-US" dirty="0" smtClean="0"/>
              <a:t>12:40-1:45</a:t>
            </a:r>
            <a:r>
              <a:rPr lang="en-US" dirty="0"/>
              <a:t>		</a:t>
            </a:r>
            <a:r>
              <a:rPr lang="en-US" dirty="0" smtClean="0"/>
              <a:t>Math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 smtClean="0"/>
              <a:t>2:15				Dismissal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880" y="2621280"/>
            <a:ext cx="69291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Students go straight to breakfast when they arrive at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 Cost 	$1.50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Prepay for meals at </a:t>
            </a:r>
            <a:r>
              <a:rPr lang="en-US" sz="3600" dirty="0" smtClean="0">
                <a:hlinkClick r:id="rId3"/>
              </a:rPr>
              <a:t>www.mypaymentsplus.com</a:t>
            </a:r>
            <a:r>
              <a:rPr lang="en-US" sz="3600" dirty="0" smtClean="0"/>
              <a:t> 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Ends at 7:40am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866" y="2286000"/>
            <a:ext cx="64346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Water only in bottle labeled with child’s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Healthy snacks only- no peanut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Please no messy or sticky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In a separate bag labeled with your child’s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023" y="2479040"/>
            <a:ext cx="662835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30 Minutes daily </a:t>
            </a:r>
          </a:p>
          <a:p>
            <a:r>
              <a:rPr lang="en-US" sz="3600" u="sng" dirty="0" smtClean="0"/>
              <a:t>Rotation </a:t>
            </a:r>
          </a:p>
          <a:p>
            <a:r>
              <a:rPr lang="en-US" sz="3600" dirty="0" smtClean="0"/>
              <a:t>Monday: 		Blacktop</a:t>
            </a:r>
          </a:p>
          <a:p>
            <a:r>
              <a:rPr lang="en-US" sz="3600" dirty="0" smtClean="0"/>
              <a:t>Tuesday: 		Top Field</a:t>
            </a:r>
          </a:p>
          <a:p>
            <a:r>
              <a:rPr lang="en-US" sz="3600" dirty="0" smtClean="0"/>
              <a:t>Wednesday: 	Primary Playground</a:t>
            </a:r>
          </a:p>
          <a:p>
            <a:r>
              <a:rPr lang="en-US" sz="3600" dirty="0" smtClean="0"/>
              <a:t>Thursday: 		Blacktop</a:t>
            </a:r>
          </a:p>
          <a:p>
            <a:r>
              <a:rPr lang="en-US" sz="3600" dirty="0" smtClean="0"/>
              <a:t>Friday: 			Top Field</a:t>
            </a:r>
          </a:p>
          <a:p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1007" y="2336800"/>
            <a:ext cx="85892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11:42-12:12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Sign in at the office to eat lunch with your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Student Cost $2.35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Extras chips/ice cream- Tuesday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Prepay meals www.mypaymentplus.com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06335" y="5735776"/>
            <a:ext cx="6645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*Lunch money needs to be turned into the cafeteria in the am</a:t>
            </a:r>
          </a:p>
          <a:p>
            <a:r>
              <a:rPr lang="en-US" dirty="0"/>
              <a:t>*All other money goes to the black 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682240"/>
            <a:ext cx="20664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Art</a:t>
            </a:r>
          </a:p>
          <a:p>
            <a:r>
              <a:rPr lang="en-US" sz="3600" dirty="0" smtClean="0"/>
              <a:t>PE</a:t>
            </a:r>
          </a:p>
          <a:p>
            <a:r>
              <a:rPr lang="en-US" sz="3600" dirty="0" smtClean="0"/>
              <a:t>Music</a:t>
            </a:r>
          </a:p>
          <a:p>
            <a:r>
              <a:rPr lang="en-US" sz="3600" dirty="0" smtClean="0"/>
              <a:t>Science</a:t>
            </a:r>
          </a:p>
          <a:p>
            <a:r>
              <a:rPr lang="en-US" sz="3600" dirty="0" smtClean="0"/>
              <a:t>PE</a:t>
            </a:r>
          </a:p>
          <a:p>
            <a:r>
              <a:rPr lang="en-US" sz="3600" dirty="0" smtClean="0"/>
              <a:t>Computer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3654" y="2405241"/>
            <a:ext cx="5345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 Day Rotation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Sneakers must be worn for PE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Monthly Calendar will be in the Take-Home Folder &amp; the blog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Our class splits for specials with Ms. Martin, Mrs. McDonald, and Ms. Krause’s class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121" y="3198634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Sent home weekly on Fridays, due the following Friday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Spelling Assignments need to be completed in the Spelling Journal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Reading 20 minutes nightly and written the their reading log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7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479</Words>
  <Application>Microsoft Office PowerPoint</Application>
  <PresentationFormat>Custom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Berlin Sans FB Demi</vt:lpstr>
      <vt:lpstr>Calibri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 Dills</dc:creator>
  <cp:lastModifiedBy>Jennifer Paller</cp:lastModifiedBy>
  <cp:revision>40</cp:revision>
  <dcterms:created xsi:type="dcterms:W3CDTF">2015-06-25T03:13:33Z</dcterms:created>
  <dcterms:modified xsi:type="dcterms:W3CDTF">2017-08-08T21:05:33Z</dcterms:modified>
</cp:coreProperties>
</file>